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gif>
</file>

<file path=ppt/media/image13.png>
</file>

<file path=ppt/media/image14.gif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gif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50233ec30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50233ec30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f50233ec30_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f50233ec30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50233ec3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f50233ec3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f50233ec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f50233ec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4d8878b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4d8878b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50233ec3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50233ec3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50233ec3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50233ec3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5460f0d5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5460f0d5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50233ec30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50233ec30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50233ec3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50233ec3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f50233ec30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f50233ec30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50233ec30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50233ec30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Relationship Id="rId4" Type="http://schemas.openxmlformats.org/officeDocument/2006/relationships/image" Target="../media/image5.png"/><Relationship Id="rId5" Type="http://schemas.openxmlformats.org/officeDocument/2006/relationships/image" Target="../media/image3.gif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9.gif"/><Relationship Id="rId6" Type="http://schemas.openxmlformats.org/officeDocument/2006/relationships/image" Target="../media/image32.png"/><Relationship Id="rId7" Type="http://schemas.openxmlformats.org/officeDocument/2006/relationships/image" Target="../media/image28.png"/><Relationship Id="rId8" Type="http://schemas.openxmlformats.org/officeDocument/2006/relationships/image" Target="../media/image2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9.gif"/><Relationship Id="rId6" Type="http://schemas.openxmlformats.org/officeDocument/2006/relationships/image" Target="../media/image33.png"/><Relationship Id="rId7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Relationship Id="rId4" Type="http://schemas.openxmlformats.org/officeDocument/2006/relationships/image" Target="../media/image2.png"/><Relationship Id="rId11" Type="http://schemas.openxmlformats.org/officeDocument/2006/relationships/image" Target="../media/image39.png"/><Relationship Id="rId10" Type="http://schemas.openxmlformats.org/officeDocument/2006/relationships/image" Target="../media/image8.png"/><Relationship Id="rId12" Type="http://schemas.openxmlformats.org/officeDocument/2006/relationships/image" Target="../media/image30.png"/><Relationship Id="rId9" Type="http://schemas.openxmlformats.org/officeDocument/2006/relationships/image" Target="../media/image40.png"/><Relationship Id="rId5" Type="http://schemas.openxmlformats.org/officeDocument/2006/relationships/image" Target="../media/image24.png"/><Relationship Id="rId6" Type="http://schemas.openxmlformats.org/officeDocument/2006/relationships/image" Target="../media/image12.gif"/><Relationship Id="rId7" Type="http://schemas.openxmlformats.org/officeDocument/2006/relationships/image" Target="../media/image38.png"/><Relationship Id="rId8" Type="http://schemas.openxmlformats.org/officeDocument/2006/relationships/image" Target="../media/image3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6.png"/><Relationship Id="rId6" Type="http://schemas.openxmlformats.org/officeDocument/2006/relationships/image" Target="../media/image35.png"/><Relationship Id="rId7" Type="http://schemas.openxmlformats.org/officeDocument/2006/relationships/image" Target="../media/image34.png"/><Relationship Id="rId8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gif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5.png"/><Relationship Id="rId8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gif"/><Relationship Id="rId5" Type="http://schemas.openxmlformats.org/officeDocument/2006/relationships/image" Target="../media/image2.png"/><Relationship Id="rId6" Type="http://schemas.openxmlformats.org/officeDocument/2006/relationships/image" Target="../media/image9.png"/><Relationship Id="rId7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Relationship Id="rId4" Type="http://schemas.openxmlformats.org/officeDocument/2006/relationships/image" Target="../media/image2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1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Relationship Id="rId4" Type="http://schemas.openxmlformats.org/officeDocument/2006/relationships/image" Target="../media/image2.png"/><Relationship Id="rId10" Type="http://schemas.openxmlformats.org/officeDocument/2006/relationships/image" Target="../media/image1.png"/><Relationship Id="rId9" Type="http://schemas.openxmlformats.org/officeDocument/2006/relationships/image" Target="../media/image17.gif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12.gif"/><Relationship Id="rId8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4sYlcQGTQQUkbyLFzRUXwFBTCgIOYIcO/view" TargetMode="External"/><Relationship Id="rId4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9.gif"/><Relationship Id="rId9" Type="http://schemas.openxmlformats.org/officeDocument/2006/relationships/image" Target="../media/image3.gif"/><Relationship Id="rId5" Type="http://schemas.openxmlformats.org/officeDocument/2006/relationships/image" Target="../media/image18.png"/><Relationship Id="rId6" Type="http://schemas.openxmlformats.org/officeDocument/2006/relationships/image" Target="../media/image14.gif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9.gif"/><Relationship Id="rId9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15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9.gif"/><Relationship Id="rId11" Type="http://schemas.openxmlformats.org/officeDocument/2006/relationships/image" Target="../media/image23.gif"/><Relationship Id="rId10" Type="http://schemas.openxmlformats.org/officeDocument/2006/relationships/image" Target="../media/image31.png"/><Relationship Id="rId9" Type="http://schemas.openxmlformats.org/officeDocument/2006/relationships/image" Target="../media/image25.png"/><Relationship Id="rId5" Type="http://schemas.openxmlformats.org/officeDocument/2006/relationships/image" Target="../media/image14.gif"/><Relationship Id="rId6" Type="http://schemas.openxmlformats.org/officeDocument/2006/relationships/image" Target="../media/image2.png"/><Relationship Id="rId7" Type="http://schemas.openxmlformats.org/officeDocument/2006/relationships/image" Target="../media/image22.gif"/><Relationship Id="rId8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-27630" r="27629" t="0"/>
          <a:stretch/>
        </p:blipFill>
        <p:spPr>
          <a:xfrm>
            <a:off x="3736428" y="-30987"/>
            <a:ext cx="5292722" cy="520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00" y="-30987"/>
            <a:ext cx="5232020" cy="52054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770525"/>
            <a:ext cx="85206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Derailed Trade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090300" y="3350650"/>
            <a:ext cx="296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Nimeton Studios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3827400" y="3823100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 b="24828" l="18102" r="18312" t="24304"/>
          <a:stretch/>
        </p:blipFill>
        <p:spPr>
          <a:xfrm>
            <a:off x="7211675" y="3823100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455075" y="3823100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5">
            <a:alphaModFix/>
          </a:blip>
          <a:srcRect b="29843" l="30208" r="30762" t="39532"/>
          <a:stretch/>
        </p:blipFill>
        <p:spPr>
          <a:xfrm>
            <a:off x="845300" y="3350650"/>
            <a:ext cx="696800" cy="546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2440263" y="34239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5818563" y="34239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 rotWithShape="1">
          <a:blip r:embed="rId7">
            <a:alphaModFix/>
          </a:blip>
          <a:srcRect b="0" l="37694" r="56414" t="0"/>
          <a:stretch/>
        </p:blipFill>
        <p:spPr>
          <a:xfrm>
            <a:off x="8832300" y="-30975"/>
            <a:ext cx="326875" cy="520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 rotWithShape="1">
          <a:blip r:embed="rId7">
            <a:alphaModFix/>
          </a:blip>
          <a:srcRect b="0" l="37694" r="56414" t="0"/>
          <a:stretch/>
        </p:blipFill>
        <p:spPr>
          <a:xfrm flipH="1">
            <a:off x="-15175" y="-30987"/>
            <a:ext cx="302975" cy="520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450" y="0"/>
            <a:ext cx="4752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83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>
            <p:ph type="title"/>
          </p:nvPr>
        </p:nvSpPr>
        <p:spPr>
          <a:xfrm>
            <a:off x="620575" y="671425"/>
            <a:ext cx="565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Tiempo</a:t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04" name="Google Shape;204;p22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0" y="-12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2"/>
          <p:cNvPicPr preferRelativeResize="0"/>
          <p:nvPr/>
        </p:nvPicPr>
        <p:blipFill rotWithShape="1">
          <a:blip r:embed="rId5">
            <a:alphaModFix/>
          </a:blip>
          <a:srcRect b="46095" l="68747" r="6178" t="25383"/>
          <a:stretch/>
        </p:blipFill>
        <p:spPr>
          <a:xfrm>
            <a:off x="1178650" y="1450900"/>
            <a:ext cx="2337125" cy="278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 rotWithShape="1">
          <a:blip r:embed="rId5">
            <a:alphaModFix/>
          </a:blip>
          <a:srcRect b="46095" l="68747" r="6178" t="25383"/>
          <a:stretch/>
        </p:blipFill>
        <p:spPr>
          <a:xfrm>
            <a:off x="4988825" y="1518875"/>
            <a:ext cx="3557800" cy="251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0638" y="1754175"/>
            <a:ext cx="2814199" cy="19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77062" y="1614600"/>
            <a:ext cx="1740325" cy="232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2"/>
          <p:cNvPicPr preferRelativeResize="0"/>
          <p:nvPr/>
        </p:nvPicPr>
        <p:blipFill rotWithShape="1">
          <a:blip r:embed="rId8">
            <a:alphaModFix/>
          </a:blip>
          <a:srcRect b="26985" l="0" r="0" t="9918"/>
          <a:stretch/>
        </p:blipFill>
        <p:spPr>
          <a:xfrm>
            <a:off x="3313375" y="230275"/>
            <a:ext cx="2133600" cy="122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450" y="0"/>
            <a:ext cx="4752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83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>
            <p:ph type="title"/>
          </p:nvPr>
        </p:nvSpPr>
        <p:spPr>
          <a:xfrm>
            <a:off x="1254000" y="792300"/>
            <a:ext cx="663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Info jugador vs Info personaje</a:t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0" y="-12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3"/>
          <p:cNvPicPr preferRelativeResize="0"/>
          <p:nvPr/>
        </p:nvPicPr>
        <p:blipFill rotWithShape="1">
          <a:blip r:embed="rId5">
            <a:alphaModFix/>
          </a:blip>
          <a:srcRect b="46095" l="68747" r="6178" t="25383"/>
          <a:stretch/>
        </p:blipFill>
        <p:spPr>
          <a:xfrm>
            <a:off x="866075" y="1473850"/>
            <a:ext cx="2342850" cy="280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3"/>
          <p:cNvPicPr preferRelativeResize="0"/>
          <p:nvPr/>
        </p:nvPicPr>
        <p:blipFill rotWithShape="1">
          <a:blip r:embed="rId5">
            <a:alphaModFix/>
          </a:blip>
          <a:srcRect b="46095" l="68747" r="6178" t="25383"/>
          <a:stretch/>
        </p:blipFill>
        <p:spPr>
          <a:xfrm>
            <a:off x="5092875" y="1553375"/>
            <a:ext cx="3349725" cy="22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3850" y="1719625"/>
            <a:ext cx="1769150" cy="218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31075" y="1762962"/>
            <a:ext cx="2673300" cy="17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4"/>
          <p:cNvPicPr preferRelativeResize="0"/>
          <p:nvPr/>
        </p:nvPicPr>
        <p:blipFill rotWithShape="1">
          <a:blip r:embed="rId3">
            <a:alphaModFix/>
          </a:blip>
          <a:srcRect b="0" l="4423" r="16587" t="0"/>
          <a:stretch/>
        </p:blipFill>
        <p:spPr>
          <a:xfrm>
            <a:off x="6195275" y="-25"/>
            <a:ext cx="29742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225" y="-25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75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4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233" name="Google Shape;233;p24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4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 txBox="1"/>
          <p:nvPr>
            <p:ph idx="1" type="body"/>
          </p:nvPr>
        </p:nvSpPr>
        <p:spPr>
          <a:xfrm>
            <a:off x="3021400" y="4498750"/>
            <a:ext cx="28932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lt2"/>
              </a:solidFill>
            </a:endParaRPr>
          </a:p>
        </p:txBody>
      </p:sp>
      <p:pic>
        <p:nvPicPr>
          <p:cNvPr id="237" name="Google Shape;237;p24"/>
          <p:cNvPicPr preferRelativeResize="0"/>
          <p:nvPr/>
        </p:nvPicPr>
        <p:blipFill rotWithShape="1">
          <a:blip r:embed="rId5">
            <a:alphaModFix/>
          </a:blip>
          <a:srcRect b="15313" l="0" r="0" t="13359"/>
          <a:stretch/>
        </p:blipFill>
        <p:spPr>
          <a:xfrm>
            <a:off x="920565" y="342750"/>
            <a:ext cx="7094035" cy="440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"/>
          <p:cNvPicPr preferRelativeResize="0"/>
          <p:nvPr/>
        </p:nvPicPr>
        <p:blipFill rotWithShape="1">
          <a:blip r:embed="rId6">
            <a:alphaModFix/>
          </a:blip>
          <a:srcRect b="34140" l="0" r="0" t="33634"/>
          <a:stretch/>
        </p:blipFill>
        <p:spPr>
          <a:xfrm>
            <a:off x="657225" y="4782200"/>
            <a:ext cx="1119200" cy="2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"/>
          <p:cNvSpPr txBox="1"/>
          <p:nvPr>
            <p:ph type="title"/>
          </p:nvPr>
        </p:nvSpPr>
        <p:spPr>
          <a:xfrm>
            <a:off x="1200450" y="723875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latin typeface="Courier New"/>
                <a:ea typeface="Courier New"/>
                <a:cs typeface="Courier New"/>
                <a:sym typeface="Courier New"/>
              </a:rPr>
              <a:t>Referencias</a:t>
            </a:r>
            <a:endParaRPr b="1" u="sng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0" name="Google Shape;240;p24"/>
          <p:cNvPicPr preferRelativeResize="0"/>
          <p:nvPr/>
        </p:nvPicPr>
        <p:blipFill rotWithShape="1">
          <a:blip r:embed="rId7">
            <a:alphaModFix/>
          </a:blip>
          <a:srcRect b="12431" l="0" r="0" t="11856"/>
          <a:stretch/>
        </p:blipFill>
        <p:spPr>
          <a:xfrm rot="289904">
            <a:off x="5163511" y="2436346"/>
            <a:ext cx="2360125" cy="178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387572">
            <a:off x="4851175" y="775175"/>
            <a:ext cx="2002325" cy="177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4"/>
          <p:cNvPicPr preferRelativeResize="0"/>
          <p:nvPr/>
        </p:nvPicPr>
        <p:blipFill rotWithShape="1">
          <a:blip r:embed="rId9">
            <a:alphaModFix/>
          </a:blip>
          <a:srcRect b="5687" l="0" r="6270" t="3021"/>
          <a:stretch/>
        </p:blipFill>
        <p:spPr>
          <a:xfrm rot="173200">
            <a:off x="1200452" y="1480776"/>
            <a:ext cx="2348510" cy="128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4"/>
          <p:cNvSpPr/>
          <p:nvPr/>
        </p:nvSpPr>
        <p:spPr>
          <a:xfrm>
            <a:off x="7268100" y="3883138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ADBAC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65488" y="3984976"/>
            <a:ext cx="657050" cy="758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4"/>
          <p:cNvPicPr preferRelativeResize="0"/>
          <p:nvPr/>
        </p:nvPicPr>
        <p:blipFill rotWithShape="1">
          <a:blip r:embed="rId11">
            <a:alphaModFix/>
          </a:blip>
          <a:srcRect b="18467" l="1749" r="1078" t="18397"/>
          <a:stretch/>
        </p:blipFill>
        <p:spPr>
          <a:xfrm>
            <a:off x="2446825" y="2411350"/>
            <a:ext cx="1780274" cy="11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4"/>
          <p:cNvPicPr preferRelativeResize="0"/>
          <p:nvPr/>
        </p:nvPicPr>
        <p:blipFill rotWithShape="1">
          <a:blip r:embed="rId12">
            <a:alphaModFix/>
          </a:blip>
          <a:srcRect b="0" l="25231" r="23888" t="0"/>
          <a:stretch/>
        </p:blipFill>
        <p:spPr>
          <a:xfrm rot="-564055">
            <a:off x="1277476" y="3131488"/>
            <a:ext cx="1658825" cy="12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300" y="0"/>
            <a:ext cx="4660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5"/>
          <p:cNvSpPr txBox="1"/>
          <p:nvPr>
            <p:ph type="title"/>
          </p:nvPr>
        </p:nvSpPr>
        <p:spPr>
          <a:xfrm>
            <a:off x="311700" y="870900"/>
            <a:ext cx="85206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Comunicación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4" name="Google Shape;254;p25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9025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5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36820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5"/>
          <p:cNvPicPr preferRelativeResize="0"/>
          <p:nvPr/>
        </p:nvPicPr>
        <p:blipFill rotWithShape="1">
          <a:blip r:embed="rId4">
            <a:alphaModFix/>
          </a:blip>
          <a:srcRect b="24566" l="17951" r="18459" t="24561"/>
          <a:stretch/>
        </p:blipFill>
        <p:spPr>
          <a:xfrm>
            <a:off x="6614375" y="3572250"/>
            <a:ext cx="1779850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563" y="2053425"/>
            <a:ext cx="1423875" cy="14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4125" y="2119000"/>
            <a:ext cx="1335754" cy="12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36425" y="2247750"/>
            <a:ext cx="1335750" cy="1035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5"/>
          <p:cNvPicPr preferRelativeResize="0"/>
          <p:nvPr/>
        </p:nvPicPr>
        <p:blipFill rotWithShape="1">
          <a:blip r:embed="rId8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5"/>
          <p:cNvPicPr preferRelativeResize="0"/>
          <p:nvPr/>
        </p:nvPicPr>
        <p:blipFill rotWithShape="1">
          <a:blip r:embed="rId8">
            <a:alphaModFix/>
          </a:blip>
          <a:srcRect b="0" l="37694" r="56414" t="0"/>
          <a:stretch/>
        </p:blipFill>
        <p:spPr>
          <a:xfrm flipH="1">
            <a:off x="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5"/>
          <p:cNvSpPr txBox="1"/>
          <p:nvPr>
            <p:ph idx="1" type="body"/>
          </p:nvPr>
        </p:nvSpPr>
        <p:spPr>
          <a:xfrm>
            <a:off x="6728300" y="3671900"/>
            <a:ext cx="23802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200"/>
              </a:spcAft>
              <a:buNone/>
            </a:pPr>
            <a:r>
              <a:rPr b="1" lang="es" sz="11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@NinmetonStudios</a:t>
            </a:r>
            <a:endParaRPr b="1" sz="29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68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0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>
            <p:ph type="title"/>
          </p:nvPr>
        </p:nvSpPr>
        <p:spPr>
          <a:xfrm>
            <a:off x="765475" y="678500"/>
            <a:ext cx="806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Índice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765475" y="1319125"/>
            <a:ext cx="8244000" cy="3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Sinopsis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Mecánicas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Dinámicas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Temática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Comunicación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ourier New"/>
              <a:buAutoNum type="arabicPeriod"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Referencias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87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4456150" y="3141550"/>
            <a:ext cx="1018050" cy="182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7">
            <a:alphaModFix/>
          </a:blip>
          <a:srcRect b="24566" l="17951" r="18459" t="24561"/>
          <a:stretch/>
        </p:blipFill>
        <p:spPr>
          <a:xfrm>
            <a:off x="5761800" y="3784475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 rotWithShape="1">
          <a:blip r:embed="rId8">
            <a:alphaModFix/>
          </a:blip>
          <a:srcRect b="29843" l="30208" r="30762" t="39532"/>
          <a:stretch/>
        </p:blipFill>
        <p:spPr>
          <a:xfrm flipH="1">
            <a:off x="6158513" y="3299200"/>
            <a:ext cx="683825" cy="5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 rotWithShape="1">
          <a:blip r:embed="rId6">
            <a:alphaModFix/>
          </a:blip>
          <a:srcRect b="11719" l="38251" r="33173" t="37058"/>
          <a:stretch/>
        </p:blipFill>
        <p:spPr>
          <a:xfrm>
            <a:off x="7526650" y="3141555"/>
            <a:ext cx="1018050" cy="1824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3F3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68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0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type="title"/>
          </p:nvPr>
        </p:nvSpPr>
        <p:spPr>
          <a:xfrm>
            <a:off x="551550" y="678500"/>
            <a:ext cx="814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720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Sinopsis</a:t>
            </a:r>
            <a:endParaRPr b="1" sz="2720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551550" y="1312050"/>
            <a:ext cx="33147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Lo que prometía ser un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tranquilo 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viaje en tren, acabó convertido en una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investigación 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policial a contrarreloj. </a:t>
            </a:r>
            <a:endParaRPr sz="16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Jugando como el detective Case, deberás resolver el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misterio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detrás del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asesinato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de uno de los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pasajeros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sin ser </a:t>
            </a:r>
            <a:r>
              <a:rPr b="1"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descubierto</a:t>
            </a:r>
            <a:r>
              <a:rPr lang="es" sz="1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en el proceso.</a:t>
            </a: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323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87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8550" y="2071325"/>
            <a:ext cx="3072175" cy="30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5534150" y="2982250"/>
            <a:ext cx="2456875" cy="24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 b="0" l="4422" r="24936" t="0"/>
          <a:stretch/>
        </p:blipFill>
        <p:spPr>
          <a:xfrm>
            <a:off x="6484174" y="-25"/>
            <a:ext cx="26598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350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75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>
            <p:ph type="title"/>
          </p:nvPr>
        </p:nvSpPr>
        <p:spPr>
          <a:xfrm>
            <a:off x="724800" y="2442650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Mecánicas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5">
            <a:alphaModFix/>
          </a:blip>
          <a:srcRect b="5791" l="37655" r="31613" t="15300"/>
          <a:stretch/>
        </p:blipFill>
        <p:spPr>
          <a:xfrm flipH="1">
            <a:off x="6202350" y="1595825"/>
            <a:ext cx="791309" cy="19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5">
            <a:alphaModFix/>
          </a:blip>
          <a:srcRect b="49291" l="37655" r="31613" t="15299"/>
          <a:stretch/>
        </p:blipFill>
        <p:spPr>
          <a:xfrm>
            <a:off x="888375" y="3985525"/>
            <a:ext cx="657050" cy="75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2421563" y="3883150"/>
            <a:ext cx="4296900" cy="2694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2411238" y="4229350"/>
            <a:ext cx="4296900" cy="2694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2411238" y="4575550"/>
            <a:ext cx="4296900" cy="2694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3316788" y="3777050"/>
            <a:ext cx="21297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Movimiento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3021400" y="4152550"/>
            <a:ext cx="28932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Opciones de diálogo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021400" y="4498750"/>
            <a:ext cx="28932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Índice de sospecha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5488" y="3984976"/>
            <a:ext cx="657050" cy="758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7">
            <a:alphaModFix/>
          </a:blip>
          <a:srcRect b="54086" l="45178" r="31530" t="41795"/>
          <a:stretch/>
        </p:blipFill>
        <p:spPr>
          <a:xfrm>
            <a:off x="3256625" y="557925"/>
            <a:ext cx="2437050" cy="21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8">
            <a:alphaModFix/>
          </a:blip>
          <a:srcRect b="34140" l="0" r="0" t="33634"/>
          <a:stretch/>
        </p:blipFill>
        <p:spPr>
          <a:xfrm>
            <a:off x="657225" y="4782200"/>
            <a:ext cx="1119200" cy="2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4073200" y="1200325"/>
            <a:ext cx="2437050" cy="2513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133950" y="3642750"/>
            <a:ext cx="8876100" cy="150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 b="0" l="4422" r="24936" t="0"/>
          <a:stretch/>
        </p:blipFill>
        <p:spPr>
          <a:xfrm>
            <a:off x="6484174" y="-25"/>
            <a:ext cx="265982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350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75" y="0"/>
            <a:ext cx="3765575" cy="36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>
            <p:ph idx="1" type="body"/>
          </p:nvPr>
        </p:nvSpPr>
        <p:spPr>
          <a:xfrm>
            <a:off x="9656900" y="1828500"/>
            <a:ext cx="303000" cy="14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>
            <a:off x="88665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/>
          <p:nvPr/>
        </p:nvSpPr>
        <p:spPr>
          <a:xfrm>
            <a:off x="691000" y="388315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2421575" y="3787125"/>
            <a:ext cx="4296900" cy="1181700"/>
          </a:xfrm>
          <a:prstGeom prst="rect">
            <a:avLst/>
          </a:prstGeom>
          <a:solidFill>
            <a:srgbClr val="22272E"/>
          </a:solidFill>
          <a:ln cap="flat" cmpd="sng" w="9525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idx="1" type="body"/>
          </p:nvPr>
        </p:nvSpPr>
        <p:spPr>
          <a:xfrm>
            <a:off x="2524500" y="3883150"/>
            <a:ext cx="4121100" cy="9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No dejes que sospechen...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5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Mientras buscas el asesino a contrarreloj.</a:t>
            </a:r>
            <a:endParaRPr sz="155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7261425" y="3915100"/>
            <a:ext cx="1051800" cy="897900"/>
          </a:xfrm>
          <a:prstGeom prst="rect">
            <a:avLst/>
          </a:prstGeom>
          <a:solidFill>
            <a:srgbClr val="413F3F"/>
          </a:solidFill>
          <a:ln cap="flat" cmpd="sng" w="76200">
            <a:solidFill>
              <a:srgbClr val="2227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5488" y="3984976"/>
            <a:ext cx="657050" cy="758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 rotWithShape="1">
          <a:blip r:embed="rId6">
            <a:alphaModFix/>
          </a:blip>
          <a:srcRect b="54086" l="45178" r="31530" t="41795"/>
          <a:stretch/>
        </p:blipFill>
        <p:spPr>
          <a:xfrm>
            <a:off x="3256625" y="557925"/>
            <a:ext cx="2437050" cy="21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/>
          <p:cNvPicPr preferRelativeResize="0"/>
          <p:nvPr/>
        </p:nvPicPr>
        <p:blipFill rotWithShape="1">
          <a:blip r:embed="rId7">
            <a:alphaModFix/>
          </a:blip>
          <a:srcRect b="34140" l="0" r="0" t="33634"/>
          <a:stretch/>
        </p:blipFill>
        <p:spPr>
          <a:xfrm>
            <a:off x="657225" y="4782200"/>
            <a:ext cx="1119200" cy="2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640328">
            <a:off x="865467" y="3980740"/>
            <a:ext cx="702719" cy="702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7225" y="1122088"/>
            <a:ext cx="2520675" cy="25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 rotWithShape="1">
          <a:blip r:embed="rId10">
            <a:alphaModFix/>
          </a:blip>
          <a:srcRect b="11719" l="38251" r="33173" t="37058"/>
          <a:stretch/>
        </p:blipFill>
        <p:spPr>
          <a:xfrm>
            <a:off x="3557638" y="19512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 rotWithShape="1">
          <a:blip r:embed="rId10">
            <a:alphaModFix/>
          </a:blip>
          <a:srcRect b="11719" l="38251" r="33173" t="37058"/>
          <a:stretch/>
        </p:blipFill>
        <p:spPr>
          <a:xfrm>
            <a:off x="-25512" y="1951225"/>
            <a:ext cx="879198" cy="15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 rotWithShape="1">
          <a:blip r:embed="rId4">
            <a:alphaModFix/>
          </a:blip>
          <a:srcRect b="0" l="37694" r="56414" t="0"/>
          <a:stretch/>
        </p:blipFill>
        <p:spPr>
          <a:xfrm flipH="1">
            <a:off x="-25500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7"/>
          <p:cNvPicPr preferRelativeResize="0"/>
          <p:nvPr/>
        </p:nvPicPr>
        <p:blipFill rotWithShape="1">
          <a:blip r:embed="rId10">
            <a:alphaModFix/>
          </a:blip>
          <a:srcRect b="11719" l="38251" r="33173" t="37058"/>
          <a:stretch/>
        </p:blipFill>
        <p:spPr>
          <a:xfrm>
            <a:off x="7140788" y="1951225"/>
            <a:ext cx="879198" cy="15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/>
          <p:nvPr>
            <p:ph type="title"/>
          </p:nvPr>
        </p:nvSpPr>
        <p:spPr>
          <a:xfrm>
            <a:off x="4737663" y="2458450"/>
            <a:ext cx="2814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Dinám</a:t>
            </a:r>
            <a:r>
              <a:rPr b="1" lang="es" u="sng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icas</a:t>
            </a:r>
            <a:endParaRPr b="1" u="sng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8" title="gameplayfals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0913"/>
            <a:ext cx="9144000" cy="490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450" y="0"/>
            <a:ext cx="4752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83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>
            <p:ph type="title"/>
          </p:nvPr>
        </p:nvSpPr>
        <p:spPr>
          <a:xfrm>
            <a:off x="463300" y="10339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Temática</a:t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56" name="Google Shape;156;p19"/>
          <p:cNvPicPr preferRelativeResize="0"/>
          <p:nvPr/>
        </p:nvPicPr>
        <p:blipFill rotWithShape="1">
          <a:blip r:embed="rId4">
            <a:alphaModFix/>
          </a:blip>
          <a:srcRect b="46095" l="68747" r="6178" t="25383"/>
          <a:stretch/>
        </p:blipFill>
        <p:spPr>
          <a:xfrm>
            <a:off x="4883925" y="1107925"/>
            <a:ext cx="3767600" cy="292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8750" y="1355275"/>
            <a:ext cx="2887350" cy="22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 txBox="1"/>
          <p:nvPr/>
        </p:nvSpPr>
        <p:spPr>
          <a:xfrm>
            <a:off x="211225" y="1753225"/>
            <a:ext cx="4483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¿</a:t>
            </a: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Cómo</a:t>
            </a:r>
            <a:r>
              <a:rPr lang="e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cuadra esto con hitchcock?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 rotWithShape="1">
          <a:blip r:embed="rId6">
            <a:alphaModFix/>
          </a:blip>
          <a:srcRect b="4997" l="0" r="0" t="0"/>
          <a:stretch/>
        </p:blipFill>
        <p:spPr>
          <a:xfrm flipH="1">
            <a:off x="0" y="2156089"/>
            <a:ext cx="2959000" cy="2811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/>
          <p:cNvPicPr preferRelativeResize="0"/>
          <p:nvPr/>
        </p:nvPicPr>
        <p:blipFill rotWithShape="1">
          <a:blip r:embed="rId7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9"/>
          <p:cNvPicPr preferRelativeResize="0"/>
          <p:nvPr/>
        </p:nvPicPr>
        <p:blipFill rotWithShape="1">
          <a:blip r:embed="rId7">
            <a:alphaModFix/>
          </a:blip>
          <a:srcRect b="0" l="37694" r="56414" t="0"/>
          <a:stretch/>
        </p:blipFill>
        <p:spPr>
          <a:xfrm flipH="1">
            <a:off x="0" y="-12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/>
          <p:cNvPicPr preferRelativeResize="0"/>
          <p:nvPr/>
        </p:nvPicPr>
        <p:blipFill rotWithShape="1">
          <a:blip r:embed="rId8">
            <a:alphaModFix/>
          </a:blip>
          <a:srcRect b="24566" l="17951" r="18459" t="24561"/>
          <a:stretch/>
        </p:blipFill>
        <p:spPr>
          <a:xfrm>
            <a:off x="2297550" y="3844525"/>
            <a:ext cx="1477250" cy="11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9"/>
          <p:cNvPicPr preferRelativeResize="0"/>
          <p:nvPr/>
        </p:nvPicPr>
        <p:blipFill rotWithShape="1">
          <a:blip r:embed="rId9">
            <a:alphaModFix/>
          </a:blip>
          <a:srcRect b="29843" l="30208" r="30762" t="39532"/>
          <a:stretch/>
        </p:blipFill>
        <p:spPr>
          <a:xfrm>
            <a:off x="2687775" y="3372075"/>
            <a:ext cx="696800" cy="546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450" y="0"/>
            <a:ext cx="4752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83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0"/>
          <p:cNvSpPr txBox="1"/>
          <p:nvPr>
            <p:ph type="title"/>
          </p:nvPr>
        </p:nvSpPr>
        <p:spPr>
          <a:xfrm>
            <a:off x="4199250" y="837638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Trama</a:t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1" name="Google Shape;171;p20"/>
          <p:cNvPicPr preferRelativeResize="0"/>
          <p:nvPr/>
        </p:nvPicPr>
        <p:blipFill rotWithShape="1">
          <a:blip r:embed="rId4">
            <a:alphaModFix/>
          </a:blip>
          <a:srcRect b="46095" l="68747" r="6178" t="25383"/>
          <a:stretch/>
        </p:blipFill>
        <p:spPr>
          <a:xfrm>
            <a:off x="4199250" y="1628613"/>
            <a:ext cx="4452275" cy="255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5">
            <a:alphaModFix/>
          </a:blip>
          <a:srcRect b="0" l="37694" r="56414" t="0"/>
          <a:stretch/>
        </p:blipFill>
        <p:spPr>
          <a:xfrm flipH="1">
            <a:off x="0" y="-12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4563" y="1871850"/>
            <a:ext cx="4001650" cy="200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0"/>
          <p:cNvPicPr preferRelativeResize="0"/>
          <p:nvPr/>
        </p:nvPicPr>
        <p:blipFill rotWithShape="1">
          <a:blip r:embed="rId7">
            <a:alphaModFix/>
          </a:blip>
          <a:srcRect b="0" l="0" r="58955" t="50298"/>
          <a:stretch/>
        </p:blipFill>
        <p:spPr>
          <a:xfrm>
            <a:off x="1547338" y="1345778"/>
            <a:ext cx="2002650" cy="2425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0"/>
          <p:cNvPicPr preferRelativeResize="0"/>
          <p:nvPr/>
        </p:nvPicPr>
        <p:blipFill rotWithShape="1">
          <a:blip r:embed="rId8">
            <a:alphaModFix/>
          </a:blip>
          <a:srcRect b="6226" l="0" r="0" t="0"/>
          <a:stretch/>
        </p:blipFill>
        <p:spPr>
          <a:xfrm>
            <a:off x="2473525" y="2426625"/>
            <a:ext cx="2726016" cy="255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 rotWithShape="1">
          <a:blip r:embed="rId7">
            <a:alphaModFix/>
          </a:blip>
          <a:srcRect b="47303" l="0" r="58955" t="50298"/>
          <a:stretch/>
        </p:blipFill>
        <p:spPr>
          <a:xfrm>
            <a:off x="1547350" y="268575"/>
            <a:ext cx="2002625" cy="123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 rotWithShape="1">
          <a:blip r:embed="rId9">
            <a:alphaModFix/>
          </a:blip>
          <a:srcRect b="5791" l="37655" r="31613" t="15300"/>
          <a:stretch/>
        </p:blipFill>
        <p:spPr>
          <a:xfrm>
            <a:off x="834250" y="2672475"/>
            <a:ext cx="844450" cy="231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450" y="0"/>
            <a:ext cx="4752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83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 txBox="1"/>
          <p:nvPr>
            <p:ph type="title"/>
          </p:nvPr>
        </p:nvSpPr>
        <p:spPr>
          <a:xfrm>
            <a:off x="303000" y="799700"/>
            <a:ext cx="85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Personajes </a:t>
            </a:r>
            <a:r>
              <a:rPr b="1" lang="e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4">
            <a:alphaModFix/>
          </a:blip>
          <a:srcRect b="47282" l="68747" r="6178" t="25382"/>
          <a:stretch/>
        </p:blipFill>
        <p:spPr>
          <a:xfrm>
            <a:off x="518025" y="1674700"/>
            <a:ext cx="2133600" cy="171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5">
            <a:alphaModFix/>
          </a:blip>
          <a:srcRect b="4997" l="0" r="0" t="0"/>
          <a:stretch/>
        </p:blipFill>
        <p:spPr>
          <a:xfrm flipH="1">
            <a:off x="444600" y="2953425"/>
            <a:ext cx="2133600" cy="20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 rotWithShape="1">
          <a:blip r:embed="rId6">
            <a:alphaModFix/>
          </a:blip>
          <a:srcRect b="0" l="37694" r="56414" t="0"/>
          <a:stretch/>
        </p:blipFill>
        <p:spPr>
          <a:xfrm>
            <a:off x="8841025" y="0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1"/>
          <p:cNvPicPr preferRelativeResize="0"/>
          <p:nvPr/>
        </p:nvPicPr>
        <p:blipFill rotWithShape="1">
          <a:blip r:embed="rId6">
            <a:alphaModFix/>
          </a:blip>
          <a:srcRect b="0" l="37694" r="56414" t="0"/>
          <a:stretch/>
        </p:blipFill>
        <p:spPr>
          <a:xfrm flipH="1">
            <a:off x="0" y="-12"/>
            <a:ext cx="3029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1"/>
          <p:cNvPicPr preferRelativeResize="0"/>
          <p:nvPr/>
        </p:nvPicPr>
        <p:blipFill rotWithShape="1">
          <a:blip r:embed="rId7">
            <a:alphaModFix/>
          </a:blip>
          <a:srcRect b="15839" l="16095" r="18952" t="17466"/>
          <a:stretch/>
        </p:blipFill>
        <p:spPr>
          <a:xfrm>
            <a:off x="6545913" y="3557400"/>
            <a:ext cx="1385825" cy="14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1"/>
          <p:cNvPicPr preferRelativeResize="0"/>
          <p:nvPr/>
        </p:nvPicPr>
        <p:blipFill rotWithShape="1">
          <a:blip r:embed="rId4">
            <a:alphaModFix/>
          </a:blip>
          <a:srcRect b="46095" l="68747" r="6178" t="25383"/>
          <a:stretch/>
        </p:blipFill>
        <p:spPr>
          <a:xfrm>
            <a:off x="3429738" y="1691238"/>
            <a:ext cx="2133600" cy="176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 rotWithShape="1">
          <a:blip r:embed="rId4">
            <a:alphaModFix/>
          </a:blip>
          <a:srcRect b="46095" l="68747" r="6178" t="25383"/>
          <a:stretch/>
        </p:blipFill>
        <p:spPr>
          <a:xfrm>
            <a:off x="6341450" y="1698113"/>
            <a:ext cx="2133600" cy="169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1987" y="1792000"/>
            <a:ext cx="1790224" cy="14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 rotWithShape="1">
          <a:blip r:embed="rId9">
            <a:alphaModFix/>
          </a:blip>
          <a:srcRect b="0" l="8423" r="23317" t="0"/>
          <a:stretch/>
        </p:blipFill>
        <p:spPr>
          <a:xfrm>
            <a:off x="6589275" y="1854463"/>
            <a:ext cx="1701201" cy="133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 rotWithShape="1">
          <a:blip r:embed="rId10">
            <a:alphaModFix/>
          </a:blip>
          <a:srcRect b="0" l="0" r="0" t="40835"/>
          <a:stretch/>
        </p:blipFill>
        <p:spPr>
          <a:xfrm>
            <a:off x="3651188" y="1836500"/>
            <a:ext cx="1679650" cy="14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429750" y="2900125"/>
            <a:ext cx="2133600" cy="22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